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"/>
  </p:notesMasterIdLst>
  <p:sldIdLst>
    <p:sldId id="268" r:id="rId2"/>
    <p:sldId id="263" r:id="rId3"/>
    <p:sldId id="259" r:id="rId4"/>
    <p:sldId id="262" r:id="rId5"/>
    <p:sldId id="265" r:id="rId6"/>
    <p:sldId id="266" r:id="rId7"/>
    <p:sldId id="267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66FF"/>
    <a:srgbClr val="2196F3"/>
    <a:srgbClr val="BD582C"/>
    <a:srgbClr val="FF3D00"/>
    <a:srgbClr val="595959"/>
    <a:srgbClr val="4A4A4A"/>
    <a:srgbClr val="4559B9"/>
    <a:srgbClr val="B64242"/>
    <a:srgbClr val="B33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>
        <p:scale>
          <a:sx n="100" d="100"/>
          <a:sy n="100" d="100"/>
        </p:scale>
        <p:origin x="-366" y="486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0CEA0-61B3-4E68-AE7A-C52DAADEE8A1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err="1" smtClean="0"/>
              <a:t>오토핫키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자동녹화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     </a:t>
            </a:r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3550E-4520-4EA3-8840-D0581DAE7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0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2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1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4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3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41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35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7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0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3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1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EFEDB61-A0F2-408C-AFF1-750EEF88ACEA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78B3D1-72EE-4C04-9212-8CD2142371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27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001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422" y="182460"/>
            <a:ext cx="922280" cy="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6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61777" y="1134533"/>
            <a:ext cx="10070012" cy="5088468"/>
            <a:chOff x="1193524" y="262393"/>
            <a:chExt cx="10058400" cy="560054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2000"/>
            <a:stretch/>
          </p:blipFill>
          <p:spPr>
            <a:xfrm>
              <a:off x="1193524" y="262393"/>
              <a:ext cx="10058400" cy="5600542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474720" y="1069848"/>
              <a:ext cx="1417320" cy="2926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978871" y="1800257"/>
            <a:ext cx="1265618" cy="4016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16802" y="304336"/>
            <a:ext cx="1012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3344AE"/>
                </a:solidFill>
                <a:latin typeface="+mj-ea"/>
                <a:ea typeface="+mj-ea"/>
              </a:rPr>
              <a:t>프로그램 설치 및 </a:t>
            </a:r>
            <a:r>
              <a:rPr lang="ko-KR" altLang="en-US" sz="4000" b="1" dirty="0" err="1" smtClean="0">
                <a:solidFill>
                  <a:srgbClr val="3344AE"/>
                </a:solidFill>
                <a:latin typeface="+mj-ea"/>
                <a:ea typeface="+mj-ea"/>
              </a:rPr>
              <a:t>강좌보기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64613" y="1024936"/>
            <a:ext cx="2493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150" dirty="0" smtClean="0">
                <a:solidFill>
                  <a:schemeClr val="bg1"/>
                </a:solidFill>
              </a:rPr>
              <a:t>www.macrocreator.com</a:t>
            </a:r>
            <a:endParaRPr lang="en-US" sz="2800" spc="-15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2" b="23382"/>
          <a:stretch/>
        </p:blipFill>
        <p:spPr>
          <a:xfrm>
            <a:off x="1128337" y="1134533"/>
            <a:ext cx="10106856" cy="51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16802" y="565767"/>
            <a:ext cx="1012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344AE"/>
                </a:solidFill>
                <a:latin typeface="+mj-ea"/>
                <a:ea typeface="+mj-ea"/>
              </a:rPr>
              <a:t>Macro Creator </a:t>
            </a:r>
            <a:r>
              <a:rPr lang="ko-KR" altLang="en-US" sz="4000" b="1" dirty="0" smtClean="0">
                <a:solidFill>
                  <a:srgbClr val="C00000"/>
                </a:solidFill>
                <a:latin typeface="+mj-ea"/>
                <a:ea typeface="+mj-ea"/>
              </a:rPr>
              <a:t>녹화</a:t>
            </a:r>
            <a:r>
              <a:rPr lang="ko-KR" altLang="en-US" sz="4000" b="1" dirty="0" smtClean="0">
                <a:solidFill>
                  <a:srgbClr val="3344AE"/>
                </a:solidFill>
                <a:latin typeface="+mj-ea"/>
                <a:ea typeface="+mj-ea"/>
              </a:rPr>
              <a:t> 옵션</a:t>
            </a:r>
            <a:endParaRPr lang="en-US" sz="3600" b="1" dirty="0">
              <a:solidFill>
                <a:srgbClr val="3344AE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08" y="1821358"/>
            <a:ext cx="5735192" cy="45413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52" y="2300728"/>
            <a:ext cx="2269312" cy="27284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577206" y="2843715"/>
            <a:ext cx="2129705" cy="24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/>
          <p:cNvSpPr/>
          <p:nvPr/>
        </p:nvSpPr>
        <p:spPr>
          <a:xfrm>
            <a:off x="5577206" y="3493149"/>
            <a:ext cx="2129705" cy="247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/>
          <p:cNvSpPr/>
          <p:nvPr/>
        </p:nvSpPr>
        <p:spPr>
          <a:xfrm>
            <a:off x="5577206" y="4340225"/>
            <a:ext cx="2129705" cy="612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/>
          <p:cNvSpPr/>
          <p:nvPr/>
        </p:nvSpPr>
        <p:spPr>
          <a:xfrm>
            <a:off x="9962605" y="214713"/>
            <a:ext cx="2037806" cy="9579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23859" y="1834057"/>
            <a:ext cx="1982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녹화 옵션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89906" y="4092029"/>
            <a:ext cx="217169" cy="2150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76925" y="2300728"/>
            <a:ext cx="190500" cy="33769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5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9" grpId="0" animBg="1"/>
      <p:bldP spid="19" grpId="1" animBg="1"/>
      <p:bldP spid="21" grpId="0" animBg="1"/>
      <p:bldP spid="21" grpId="1" animBg="1"/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"/>
          <a:stretch/>
        </p:blipFill>
        <p:spPr>
          <a:xfrm>
            <a:off x="6989059" y="1576065"/>
            <a:ext cx="4631441" cy="780290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오른쪽 화살표 3"/>
          <p:cNvSpPr/>
          <p:nvPr/>
        </p:nvSpPr>
        <p:spPr>
          <a:xfrm>
            <a:off x="6389583" y="1742592"/>
            <a:ext cx="440089" cy="447236"/>
          </a:xfrm>
          <a:prstGeom prst="rightArrow">
            <a:avLst>
              <a:gd name="adj1" fmla="val 29592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11273" y="2803249"/>
            <a:ext cx="5296035" cy="3426775"/>
            <a:chOff x="811273" y="3029683"/>
            <a:chExt cx="5296035" cy="34267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9" y="3402821"/>
              <a:ext cx="5192909" cy="305363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1273" y="3029683"/>
              <a:ext cx="1176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3344AE"/>
                  </a:solidFill>
                </a:rPr>
                <a:t>■ 샘플 </a:t>
              </a:r>
              <a:r>
                <a:rPr lang="en-US" altLang="ko-KR" sz="1600" dirty="0" smtClean="0">
                  <a:solidFill>
                    <a:srgbClr val="3344AE"/>
                  </a:solidFill>
                </a:rPr>
                <a:t>1</a:t>
              </a:r>
              <a:endParaRPr lang="en-US" sz="1600" dirty="0">
                <a:solidFill>
                  <a:srgbClr val="3344AE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65633" y="2803249"/>
            <a:ext cx="5391402" cy="3426774"/>
            <a:chOff x="6265633" y="3029683"/>
            <a:chExt cx="5391402" cy="3426774"/>
          </a:xfrm>
        </p:grpSpPr>
        <p:sp>
          <p:nvSpPr>
            <p:cNvPr id="12" name="TextBox 11"/>
            <p:cNvSpPr txBox="1"/>
            <p:nvPr/>
          </p:nvSpPr>
          <p:spPr>
            <a:xfrm>
              <a:off x="6265633" y="3029683"/>
              <a:ext cx="11767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3344AE"/>
                  </a:solidFill>
                </a:rPr>
                <a:t>■ 샘플 </a:t>
              </a:r>
              <a:r>
                <a:rPr lang="en-US" altLang="ko-KR" sz="1600" dirty="0" smtClean="0">
                  <a:solidFill>
                    <a:srgbClr val="3344AE"/>
                  </a:solidFill>
                </a:rPr>
                <a:t>2</a:t>
              </a:r>
              <a:endParaRPr lang="en-US" sz="1600" dirty="0">
                <a:solidFill>
                  <a:srgbClr val="3344AE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0" r="5457"/>
            <a:stretch/>
          </p:blipFill>
          <p:spPr>
            <a:xfrm>
              <a:off x="6389583" y="3325564"/>
              <a:ext cx="5267452" cy="3130893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40"/>
          <a:stretch/>
        </p:blipFill>
        <p:spPr>
          <a:xfrm>
            <a:off x="772564" y="1434139"/>
            <a:ext cx="5334744" cy="12086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357562" y="1888165"/>
            <a:ext cx="345757" cy="3423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/>
          <p:cNvSpPr/>
          <p:nvPr/>
        </p:nvSpPr>
        <p:spPr>
          <a:xfrm>
            <a:off x="8587740" y="1927217"/>
            <a:ext cx="280988" cy="2994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/>
          <p:cNvSpPr/>
          <p:nvPr/>
        </p:nvSpPr>
        <p:spPr>
          <a:xfrm>
            <a:off x="842752" y="2682241"/>
            <a:ext cx="10845762" cy="3579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녹화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●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후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중지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  <a:latin typeface="+mj-ea"/>
                <a:ea typeface="+mj-ea"/>
              </a:rPr>
              <a:t>■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를 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클릭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할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때까지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모든 작업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이  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자동으로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기록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됩니다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b="1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200000"/>
              </a:lnSpc>
            </a:pP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일반인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영상 참조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Macro Creator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구글링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6802" y="565767"/>
            <a:ext cx="1012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rgbClr val="3344AE"/>
                </a:solidFill>
                <a:latin typeface="+mj-ea"/>
                <a:ea typeface="+mj-ea"/>
              </a:rPr>
              <a:t>자동 녹화 방법</a:t>
            </a:r>
            <a:endParaRPr lang="en-US" sz="3600" b="1" dirty="0">
              <a:solidFill>
                <a:srgbClr val="3344AE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60" y="2012122"/>
            <a:ext cx="134748" cy="1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7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3" grpId="0" animBg="1"/>
      <p:bldP spid="3" grpId="1" animBg="1"/>
      <p:bldP spid="3" grpId="2" animBg="1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670" y="546847"/>
            <a:ext cx="7735380" cy="56967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103" y="1300094"/>
            <a:ext cx="4725798" cy="498938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363376" y="1755263"/>
            <a:ext cx="318052" cy="302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9" name="직선 화살표 연결선 8"/>
          <p:cNvCxnSpPr>
            <a:endCxn id="6" idx="0"/>
          </p:cNvCxnSpPr>
          <p:nvPr/>
        </p:nvCxnSpPr>
        <p:spPr>
          <a:xfrm flipV="1">
            <a:off x="5552440" y="2138693"/>
            <a:ext cx="0" cy="9682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922520" y="2138693"/>
            <a:ext cx="1259840" cy="68381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66FF"/>
                </a:solidFill>
                <a:latin typeface="+mj-ea"/>
                <a:ea typeface="+mj-ea"/>
              </a:rPr>
              <a:t>AHK</a:t>
            </a:r>
            <a:r>
              <a:rPr lang="ko-KR" altLang="en-US" b="1" dirty="0" smtClean="0">
                <a:solidFill>
                  <a:srgbClr val="0066FF"/>
                </a:solidFill>
                <a:latin typeface="+mj-ea"/>
                <a:ea typeface="+mj-ea"/>
              </a:rPr>
              <a:t>로</a:t>
            </a:r>
            <a:endParaRPr lang="en-US" altLang="ko-KR" b="1" dirty="0" smtClean="0">
              <a:solidFill>
                <a:srgbClr val="0066FF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rgbClr val="0066FF"/>
                </a:solidFill>
                <a:latin typeface="+mj-ea"/>
                <a:ea typeface="+mj-ea"/>
              </a:rPr>
              <a:t>내보내기</a:t>
            </a:r>
            <a:endParaRPr lang="en-US" b="1" dirty="0">
              <a:solidFill>
                <a:srgbClr val="0066FF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4800" y="575736"/>
            <a:ext cx="32019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처음 사용자는  </a:t>
            </a:r>
            <a:r>
              <a:rPr lang="ko-KR" altLang="en-US" sz="2000" b="1" dirty="0" err="1" smtClean="0">
                <a:solidFill>
                  <a:srgbClr val="0066FF"/>
                </a:solidFill>
              </a:rPr>
              <a:t>녹화창</a:t>
            </a:r>
            <a:r>
              <a:rPr lang="ko-KR" altLang="en-US" sz="2000" b="1" dirty="0" err="1" smtClean="0"/>
              <a:t>에서</a:t>
            </a:r>
            <a:endParaRPr lang="en-US" altLang="ko-KR" sz="2000" b="1" dirty="0" smtClean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녹화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●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클릭 → 작업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중지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■</a:t>
            </a:r>
            <a:r>
              <a:rPr lang="en-US" altLang="ko-KR" dirty="0" smtClean="0"/>
              <a:t>)</a:t>
            </a:r>
            <a:r>
              <a:rPr lang="ko-KR" altLang="en-US" dirty="0" smtClean="0"/>
              <a:t> 클릭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녹화종료</a:t>
            </a:r>
            <a:r>
              <a:rPr lang="en-US" altLang="ko-KR" sz="1600" dirty="0" smtClean="0"/>
              <a:t>)</a:t>
            </a:r>
            <a:endParaRPr lang="en-US" altLang="ko-KR" dirty="0" smtClean="0"/>
          </a:p>
          <a:p>
            <a:endParaRPr lang="en-US" altLang="ko-KR" dirty="0" smtClean="0"/>
          </a:p>
          <a:p>
            <a:pPr marL="342900" indent="-342900">
              <a:buAutoNum type="arabicPeriod" startAt="3"/>
            </a:pPr>
            <a:r>
              <a:rPr lang="ko-KR" altLang="en-US" dirty="0" smtClean="0"/>
              <a:t>재생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0066FF"/>
                </a:solidFill>
              </a:rPr>
              <a:t>▶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클릭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테스트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</a:p>
          <a:p>
            <a:pPr marL="342900" indent="-342900">
              <a:buAutoNum type="arabicPeriod" startAt="4"/>
            </a:pPr>
            <a:r>
              <a:rPr lang="ko-KR" altLang="en-US" dirty="0" smtClean="0"/>
              <a:t>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600" dirty="0" smtClean="0"/>
              <a:t>  </a:t>
            </a:r>
            <a:r>
              <a:rPr lang="en-US" altLang="ko-KR" sz="1400" dirty="0" smtClean="0"/>
              <a:t>    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000" b="1" dirty="0" smtClean="0"/>
              <a:t>기존 </a:t>
            </a:r>
            <a:r>
              <a:rPr lang="en-US" altLang="ko-KR" sz="2400" b="1" dirty="0" smtClean="0"/>
              <a:t>AHK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사용자는 </a:t>
            </a:r>
            <a:endParaRPr lang="en-US" altLang="ko-KR" sz="2000" b="1" dirty="0"/>
          </a:p>
          <a:p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편집 및 </a:t>
            </a:r>
            <a:r>
              <a:rPr lang="en-US" altLang="ko-KR" dirty="0" smtClean="0"/>
              <a:t>AHK</a:t>
            </a:r>
            <a:r>
              <a:rPr lang="ko-KR" altLang="en-US" dirty="0" smtClean="0"/>
              <a:t>로 내보내기 후   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Gui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등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4394200" y="883638"/>
            <a:ext cx="203200" cy="1947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83362" y="1778528"/>
            <a:ext cx="318063" cy="2888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047102" y="1778528"/>
            <a:ext cx="741173" cy="28881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5363376" y="1078372"/>
            <a:ext cx="1119986" cy="676891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200199" y="878875"/>
            <a:ext cx="203200" cy="1947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7239812" y="1083135"/>
            <a:ext cx="0" cy="216959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40489" y="545900"/>
            <a:ext cx="1579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0066FF"/>
                </a:solidFill>
              </a:rPr>
              <a:t>녹화창</a:t>
            </a:r>
            <a:endParaRPr lang="ko-KR" altLang="en-US" sz="1600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9"/>
          <a:stretch/>
        </p:blipFill>
        <p:spPr>
          <a:xfrm>
            <a:off x="641920" y="350984"/>
            <a:ext cx="4511296" cy="59566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83495" y="725560"/>
            <a:ext cx="178955" cy="193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67" y="350983"/>
            <a:ext cx="4839375" cy="3639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69" y="4292203"/>
            <a:ext cx="2401213" cy="180928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595472" y="1510616"/>
            <a:ext cx="643403" cy="447236"/>
          </a:xfrm>
          <a:prstGeom prst="rightArrow">
            <a:avLst>
              <a:gd name="adj1" fmla="val 29592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52130" y="325582"/>
            <a:ext cx="249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+mj-ea"/>
                <a:ea typeface="+mj-ea"/>
              </a:rPr>
              <a:t>AHK</a:t>
            </a:r>
            <a:r>
              <a:rPr lang="ko-KR" altLang="en-US" sz="1200" b="1" dirty="0" smtClean="0">
                <a:solidFill>
                  <a:srgbClr val="FFFF00"/>
                </a:solidFill>
                <a:latin typeface="+mj-ea"/>
                <a:ea typeface="+mj-ea"/>
              </a:rPr>
              <a:t>로 </a:t>
            </a:r>
            <a:r>
              <a:rPr lang="ko-KR" altLang="en-US" sz="1200" b="1" dirty="0" err="1" smtClean="0">
                <a:solidFill>
                  <a:srgbClr val="FFFF00"/>
                </a:solidFill>
                <a:latin typeface="+mj-ea"/>
                <a:ea typeface="+mj-ea"/>
              </a:rPr>
              <a:t>내보기한</a:t>
            </a:r>
            <a:r>
              <a:rPr lang="en-US" altLang="ko-KR" sz="1200" b="1" dirty="0" smtClean="0">
                <a:solidFill>
                  <a:srgbClr val="FFFF00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 smtClean="0">
                <a:solidFill>
                  <a:srgbClr val="FFFF00"/>
                </a:solidFill>
                <a:latin typeface="+mj-ea"/>
                <a:ea typeface="+mj-ea"/>
              </a:rPr>
              <a:t>자료 편집</a:t>
            </a:r>
            <a:endParaRPr lang="ko-KR" altLang="en-US" sz="12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84067" y="2775559"/>
            <a:ext cx="3340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66FF"/>
                </a:solidFill>
                <a:latin typeface="+mj-ea"/>
                <a:ea typeface="+mj-ea"/>
              </a:rPr>
              <a:t>1. </a:t>
            </a:r>
            <a:r>
              <a:rPr lang="ko-KR" altLang="en-US" b="1" dirty="0" smtClean="0">
                <a:solidFill>
                  <a:srgbClr val="0066FF"/>
                </a:solidFill>
                <a:latin typeface="+mj-ea"/>
                <a:ea typeface="+mj-ea"/>
              </a:rPr>
              <a:t>버튼 </a:t>
            </a:r>
            <a:r>
              <a:rPr lang="en-US" altLang="ko-KR" b="1" dirty="0" smtClean="0">
                <a:solidFill>
                  <a:srgbClr val="0066FF"/>
                </a:solidFill>
                <a:latin typeface="+mj-ea"/>
                <a:ea typeface="+mj-ea"/>
              </a:rPr>
              <a:t>1</a:t>
            </a:r>
            <a:r>
              <a:rPr lang="ko-KR" altLang="en-US" b="1" dirty="0" smtClean="0">
                <a:solidFill>
                  <a:srgbClr val="0066FF"/>
                </a:solidFill>
                <a:latin typeface="+mj-ea"/>
                <a:ea typeface="+mj-ea"/>
              </a:rPr>
              <a:t>개 추가</a:t>
            </a:r>
            <a:endParaRPr lang="en-US" altLang="ko-KR" b="1" dirty="0" smtClean="0">
              <a:solidFill>
                <a:srgbClr val="0066FF"/>
              </a:solidFill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endParaRPr lang="en-US" altLang="ko-KR" b="1" dirty="0" smtClean="0">
              <a:solidFill>
                <a:srgbClr val="0066FF"/>
              </a:solidFill>
              <a:latin typeface="+mj-ea"/>
              <a:ea typeface="+mj-ea"/>
            </a:endParaRPr>
          </a:p>
          <a:p>
            <a:r>
              <a:rPr lang="en-US" altLang="ko-KR" b="1" dirty="0" smtClean="0">
                <a:solidFill>
                  <a:srgbClr val="0066FF"/>
                </a:solidFill>
                <a:latin typeface="+mj-ea"/>
                <a:ea typeface="+mj-ea"/>
              </a:rPr>
              <a:t>2. File </a:t>
            </a:r>
            <a:r>
              <a:rPr lang="ko-KR" altLang="en-US" b="1" dirty="0" smtClean="0">
                <a:solidFill>
                  <a:srgbClr val="0066FF"/>
                </a:solidFill>
                <a:latin typeface="+mj-ea"/>
                <a:ea typeface="+mj-ea"/>
              </a:rPr>
              <a:t>→ </a:t>
            </a:r>
            <a:r>
              <a:rPr lang="en-US" altLang="ko-KR" b="1" dirty="0" smtClean="0">
                <a:solidFill>
                  <a:srgbClr val="0066FF"/>
                </a:solidFill>
                <a:latin typeface="+mj-ea"/>
                <a:ea typeface="+mj-ea"/>
              </a:rPr>
              <a:t>Exit</a:t>
            </a:r>
            <a:r>
              <a:rPr lang="ko-KR" altLang="en-US" b="1" dirty="0" smtClean="0">
                <a:solidFill>
                  <a:srgbClr val="0066FF"/>
                </a:solidFill>
                <a:latin typeface="+mj-ea"/>
                <a:ea typeface="+mj-ea"/>
              </a:rPr>
              <a:t> → </a:t>
            </a:r>
            <a:r>
              <a:rPr lang="en-US" altLang="ko-KR" b="1" dirty="0" smtClean="0">
                <a:solidFill>
                  <a:srgbClr val="0066FF"/>
                </a:solidFill>
                <a:latin typeface="+mj-ea"/>
                <a:ea typeface="+mj-ea"/>
              </a:rPr>
              <a:t>Insert…</a:t>
            </a:r>
            <a:endParaRPr lang="ko-KR" altLang="en-US" b="1" dirty="0">
              <a:solidFill>
                <a:srgbClr val="0066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756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1376332" y="264799"/>
            <a:ext cx="4059268" cy="6076734"/>
            <a:chOff x="1376332" y="264799"/>
            <a:chExt cx="4174722" cy="62844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332" y="264799"/>
              <a:ext cx="4174722" cy="6284442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3968750" y="2421840"/>
              <a:ext cx="1213473" cy="24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오른쪽 화살표 20"/>
          <p:cNvSpPr/>
          <p:nvPr/>
        </p:nvSpPr>
        <p:spPr>
          <a:xfrm>
            <a:off x="6301778" y="1357421"/>
            <a:ext cx="728387" cy="447236"/>
          </a:xfrm>
          <a:prstGeom prst="rightArrow">
            <a:avLst>
              <a:gd name="adj1" fmla="val 29592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510472" y="2264671"/>
            <a:ext cx="786182" cy="253751"/>
            <a:chOff x="4482017" y="2716664"/>
            <a:chExt cx="808543" cy="262424"/>
          </a:xfrm>
        </p:grpSpPr>
        <p:sp>
          <p:nvSpPr>
            <p:cNvPr id="10" name="타원 9"/>
            <p:cNvSpPr/>
            <p:nvPr/>
          </p:nvSpPr>
          <p:spPr>
            <a:xfrm>
              <a:off x="4482017" y="2737996"/>
              <a:ext cx="205582" cy="219760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2734" y="2716664"/>
              <a:ext cx="617826" cy="262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rgbClr val="0000FF"/>
                  </a:solidFill>
                  <a:latin typeface="+mj-ea"/>
                  <a:ea typeface="+mj-ea"/>
                </a:rPr>
                <a:t>수정</a:t>
              </a:r>
              <a:endParaRPr lang="en-US" sz="1600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732972" y="576455"/>
            <a:ext cx="749200" cy="422015"/>
            <a:chOff x="1747260" y="581218"/>
            <a:chExt cx="770509" cy="436440"/>
          </a:xfrm>
        </p:grpSpPr>
        <p:sp>
          <p:nvSpPr>
            <p:cNvPr id="9" name="직사각형 8"/>
            <p:cNvSpPr/>
            <p:nvPr/>
          </p:nvSpPr>
          <p:spPr>
            <a:xfrm>
              <a:off x="1747260" y="581218"/>
              <a:ext cx="164884" cy="147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757573" y="766762"/>
              <a:ext cx="760196" cy="250896"/>
              <a:chOff x="1726911" y="744714"/>
              <a:chExt cx="760196" cy="250896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841252" y="744714"/>
                <a:ext cx="645855" cy="2508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solidFill>
                      <a:srgbClr val="0000FF"/>
                    </a:solidFill>
                    <a:latin typeface="+mj-ea"/>
                    <a:ea typeface="+mj-ea"/>
                  </a:rPr>
                  <a:t>저장</a:t>
                </a:r>
                <a:endParaRPr lang="en-US" sz="1600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1726911" y="762178"/>
                <a:ext cx="205582" cy="219760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>
                      <a:solidFill>
                        <a:srgbClr val="0000FF"/>
                      </a:solidFill>
                    </a:ln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3938006" y="568950"/>
            <a:ext cx="736858" cy="418091"/>
            <a:chOff x="3999921" y="578476"/>
            <a:chExt cx="757816" cy="432382"/>
          </a:xfrm>
        </p:grpSpPr>
        <p:sp>
          <p:nvSpPr>
            <p:cNvPr id="8" name="직사각형 7"/>
            <p:cNvSpPr/>
            <p:nvPr/>
          </p:nvSpPr>
          <p:spPr>
            <a:xfrm>
              <a:off x="4014210" y="578476"/>
              <a:ext cx="164884" cy="147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999921" y="781572"/>
              <a:ext cx="757816" cy="229286"/>
              <a:chOff x="1712622" y="654405"/>
              <a:chExt cx="757816" cy="229286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1726912" y="654405"/>
                <a:ext cx="743526" cy="229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solidFill>
                      <a:srgbClr val="0000FF"/>
                    </a:solidFill>
                    <a:latin typeface="+mj-ea"/>
                    <a:ea typeface="+mj-ea"/>
                  </a:rPr>
                  <a:t> 실행</a:t>
                </a:r>
                <a:endParaRPr lang="en-US" sz="1600" b="1" dirty="0">
                  <a:solidFill>
                    <a:srgbClr val="0000FF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1712622" y="662165"/>
                <a:ext cx="205582" cy="219760"/>
              </a:xfrm>
              <a:prstGeom prst="ellipse">
                <a:avLst/>
              </a:prstGeom>
              <a:noFill/>
              <a:ln w="1905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n>
                      <a:solidFill>
                        <a:srgbClr val="0000FF"/>
                      </a:solidFill>
                    </a:ln>
                    <a:solidFill>
                      <a:srgbClr val="0000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2" name="직사각형 41"/>
          <p:cNvSpPr/>
          <p:nvPr/>
        </p:nvSpPr>
        <p:spPr>
          <a:xfrm>
            <a:off x="7454924" y="2818822"/>
            <a:ext cx="3373110" cy="2522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0033CC"/>
                </a:solidFill>
                <a:latin typeface="+mj-ea"/>
                <a:ea typeface="+mj-ea"/>
              </a:rPr>
              <a:t>버튼</a:t>
            </a:r>
            <a:r>
              <a:rPr lang="en-US" altLang="ko-KR" b="1" dirty="0" smtClean="0">
                <a:solidFill>
                  <a:srgbClr val="0033CC"/>
                </a:solidFill>
                <a:latin typeface="+mj-ea"/>
                <a:ea typeface="+mj-ea"/>
              </a:rPr>
              <a:t>1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을 클릭하면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Button</a:t>
            </a:r>
            <a:r>
              <a:rPr lang="ko-KR" altLang="en-US" b="1" u="sng" dirty="0" smtClean="0">
                <a:solidFill>
                  <a:srgbClr val="0033CC"/>
                </a:solidFill>
                <a:latin typeface="+mj-ea"/>
                <a:ea typeface="+mj-ea"/>
              </a:rPr>
              <a:t>버튼</a:t>
            </a:r>
            <a:r>
              <a:rPr lang="en-US" altLang="ko-KR" b="1" u="sng" dirty="0" smtClean="0">
                <a:solidFill>
                  <a:srgbClr val="0033CC"/>
                </a:solidFill>
                <a:latin typeface="+mj-ea"/>
                <a:ea typeface="+mj-ea"/>
              </a:rPr>
              <a:t>1</a:t>
            </a:r>
            <a:r>
              <a:rPr lang="en-US" altLang="ko-KR" b="1" dirty="0" smtClean="0">
                <a:solidFill>
                  <a:srgbClr val="FF0000"/>
                </a:solidFill>
                <a:latin typeface="+mj-ea"/>
                <a:ea typeface="+mj-ea"/>
              </a:rPr>
              <a:t>: ~</a:t>
            </a:r>
            <a:r>
              <a:rPr lang="en-US" altLang="ko-KR" b="1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ko-KR" b="1" u="sng" dirty="0" smtClean="0">
                <a:solidFill>
                  <a:srgbClr val="0033CC"/>
                </a:solidFill>
                <a:latin typeface="+mj-ea"/>
                <a:ea typeface="+mj-ea"/>
              </a:rPr>
              <a:t>Return</a:t>
            </a:r>
            <a:r>
              <a:rPr lang="en-US" altLang="ko-KR" sz="1600" b="1" dirty="0" smtClean="0">
                <a:solidFill>
                  <a:srgbClr val="4A4A4A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4A4A4A"/>
                </a:solidFill>
                <a:latin typeface="+mj-ea"/>
                <a:ea typeface="+mj-ea"/>
              </a:rPr>
              <a:t>까지</a:t>
            </a:r>
            <a:endParaRPr lang="en-US" altLang="ko-KR" dirty="0" smtClean="0">
              <a:solidFill>
                <a:srgbClr val="4A4A4A"/>
              </a:solidFill>
              <a:latin typeface="+mj-ea"/>
              <a:ea typeface="+mj-ea"/>
            </a:endParaRPr>
          </a:p>
          <a:p>
            <a:pPr algn="ctr"/>
            <a:endParaRPr lang="en-US" altLang="ko-KR" b="1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자동으로 실행됩니다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81499" y="3009611"/>
            <a:ext cx="1218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smtClean="0">
                <a:solidFill>
                  <a:srgbClr val="FF0000"/>
                </a:solidFill>
              </a:rPr>
              <a:t>←  </a:t>
            </a:r>
            <a:r>
              <a:rPr lang="en-US" altLang="ko-KR" sz="1200" spc="-150" dirty="0" smtClean="0">
                <a:solidFill>
                  <a:srgbClr val="FF0000"/>
                </a:solidFill>
              </a:rPr>
              <a:t>G U I  </a:t>
            </a:r>
            <a:r>
              <a:rPr lang="ko-KR" altLang="en-US" sz="1200" spc="-150" dirty="0" err="1" smtClean="0">
                <a:solidFill>
                  <a:srgbClr val="FF0000"/>
                </a:solidFill>
              </a:rPr>
              <a:t>자동삽입</a:t>
            </a:r>
            <a:endParaRPr lang="ko-KR" altLang="en-US" sz="1200" spc="-15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89" y="718906"/>
            <a:ext cx="2721181" cy="17242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09092" y="215758"/>
            <a:ext cx="1718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+mj-ea"/>
                <a:ea typeface="+mj-ea"/>
              </a:rPr>
              <a:t>GUI </a:t>
            </a:r>
            <a:r>
              <a:rPr lang="ko-KR" altLang="en-US" sz="1200" b="1" dirty="0" err="1" smtClean="0">
                <a:solidFill>
                  <a:srgbClr val="FFFF00"/>
                </a:solidFill>
                <a:latin typeface="+mj-ea"/>
                <a:ea typeface="+mj-ea"/>
              </a:rPr>
              <a:t>편집작업</a:t>
            </a:r>
            <a:endParaRPr lang="ko-KR" altLang="en-US" sz="1200" b="1" dirty="0">
              <a:solidFill>
                <a:srgbClr val="FFFF00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43000" y="4005264"/>
            <a:ext cx="3500513" cy="2005012"/>
          </a:xfrm>
          <a:prstGeom prst="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73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2" grpId="0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" t="3872" r="2412" b="2616"/>
          <a:stretch/>
        </p:blipFill>
        <p:spPr>
          <a:xfrm>
            <a:off x="962107" y="341872"/>
            <a:ext cx="10479820" cy="6025185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238233" y="4119150"/>
            <a:ext cx="6336260" cy="1454962"/>
            <a:chOff x="1204365" y="4284621"/>
            <a:chExt cx="6336260" cy="14549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867" y="4665499"/>
              <a:ext cx="6268758" cy="46526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1204365" y="5095602"/>
              <a:ext cx="902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838F"/>
                  </a:solidFill>
                </a:rPr>
                <a:t>Mouse</a:t>
              </a:r>
              <a:endParaRPr lang="en-US" b="1" dirty="0">
                <a:solidFill>
                  <a:srgbClr val="00838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16016" y="4284621"/>
              <a:ext cx="815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3498DB"/>
                  </a:solidFill>
                </a:rPr>
                <a:t>Text</a:t>
              </a:r>
              <a:endParaRPr lang="en-US" b="1" dirty="0">
                <a:solidFill>
                  <a:srgbClr val="3498DB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27668" y="5109041"/>
              <a:ext cx="1033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3E535E"/>
                  </a:solidFill>
                </a:rPr>
                <a:t>Control</a:t>
              </a:r>
              <a:endParaRPr lang="en-US" b="1" dirty="0">
                <a:solidFill>
                  <a:srgbClr val="3E535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74845" y="4284621"/>
              <a:ext cx="815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9800"/>
                  </a:solidFill>
                </a:rPr>
                <a:t>Pause</a:t>
              </a:r>
              <a:endParaRPr lang="en-US" b="1" dirty="0">
                <a:solidFill>
                  <a:srgbClr val="FF98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2893" y="5109041"/>
              <a:ext cx="1033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solidFill>
                    <a:srgbClr val="673AB7"/>
                  </a:solidFill>
                </a:rPr>
                <a:t>MsgBox</a:t>
              </a:r>
              <a:endParaRPr lang="en-US" b="1" dirty="0">
                <a:solidFill>
                  <a:srgbClr val="673AB7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4170" y="5154808"/>
              <a:ext cx="368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196F3"/>
                  </a:solidFill>
                </a:rPr>
                <a:t>창</a:t>
              </a:r>
              <a:endParaRPr lang="en-US" sz="1600" b="1" dirty="0">
                <a:solidFill>
                  <a:srgbClr val="2196F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13060" y="5154808"/>
              <a:ext cx="617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D85600"/>
                  </a:solidFill>
                </a:rPr>
                <a:t>그림</a:t>
              </a:r>
              <a:endParaRPr lang="en-US" altLang="ko-KR" sz="1600" b="1" dirty="0" smtClean="0">
                <a:solidFill>
                  <a:srgbClr val="D85600"/>
                </a:solidFill>
              </a:endParaRPr>
            </a:p>
            <a:p>
              <a:r>
                <a:rPr lang="ko-KR" altLang="en-US" sz="1600" b="1" dirty="0" smtClean="0">
                  <a:solidFill>
                    <a:srgbClr val="D85600"/>
                  </a:solidFill>
                </a:rPr>
                <a:t>픽셀</a:t>
              </a:r>
              <a:endParaRPr lang="en-US" sz="1600" b="1" dirty="0">
                <a:solidFill>
                  <a:srgbClr val="D856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97589" y="4326947"/>
              <a:ext cx="16328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9C09"/>
                  </a:solidFill>
                </a:rPr>
                <a:t>실행</a:t>
              </a:r>
              <a:r>
                <a:rPr lang="en-US" altLang="ko-KR" sz="1200" b="1" dirty="0" smtClean="0">
                  <a:solidFill>
                    <a:srgbClr val="FF9C09"/>
                  </a:solidFill>
                </a:rPr>
                <a:t>(</a:t>
              </a:r>
              <a:r>
                <a:rPr lang="ko-KR" altLang="en-US" sz="1200" b="1" dirty="0" smtClean="0">
                  <a:solidFill>
                    <a:srgbClr val="FF9C09"/>
                  </a:solidFill>
                </a:rPr>
                <a:t>파일</a:t>
              </a:r>
              <a:r>
                <a:rPr lang="en-US" altLang="ko-KR" sz="1200" b="1" dirty="0" smtClean="0">
                  <a:solidFill>
                    <a:srgbClr val="FF9C09"/>
                  </a:solidFill>
                </a:rPr>
                <a:t>,</a:t>
              </a:r>
              <a:r>
                <a:rPr lang="ko-KR" altLang="en-US" sz="1200" b="1" dirty="0" smtClean="0">
                  <a:solidFill>
                    <a:srgbClr val="FF9C09"/>
                  </a:solidFill>
                </a:rPr>
                <a:t>웹 등</a:t>
              </a:r>
              <a:r>
                <a:rPr lang="en-US" altLang="ko-KR" sz="1200" b="1" dirty="0" smtClean="0">
                  <a:solidFill>
                    <a:srgbClr val="FF9C09"/>
                  </a:solidFill>
                </a:rPr>
                <a:t>)</a:t>
              </a:r>
              <a:endParaRPr lang="en-US" sz="1200" b="1" dirty="0">
                <a:solidFill>
                  <a:srgbClr val="FF9C09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14532" y="5142305"/>
              <a:ext cx="617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7CB342"/>
                  </a:solidFill>
                </a:rPr>
                <a:t>Loop</a:t>
              </a:r>
              <a:endParaRPr lang="en-US" sz="1600" b="1" dirty="0">
                <a:solidFill>
                  <a:srgbClr val="7CB342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87503" y="5175044"/>
              <a:ext cx="5576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smtClean="0">
                  <a:solidFill>
                    <a:srgbClr val="1565C0"/>
                  </a:solidFill>
                </a:rPr>
                <a:t>라벨이동</a:t>
              </a:r>
              <a:endParaRPr lang="en-US" sz="1400" b="1" dirty="0">
                <a:solidFill>
                  <a:srgbClr val="1565C0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194416" y="2872645"/>
            <a:ext cx="6380077" cy="1073805"/>
            <a:chOff x="1160548" y="3038116"/>
            <a:chExt cx="6380077" cy="10738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867" y="3038116"/>
              <a:ext cx="6268758" cy="465260"/>
            </a:xfrm>
            <a:prstGeom prst="rect">
              <a:avLst/>
            </a:prstGeom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1160548" y="3519195"/>
              <a:ext cx="65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u="sng" dirty="0" smtClean="0">
                  <a:solidFill>
                    <a:srgbClr val="4DA9F5"/>
                  </a:solidFill>
                </a:rPr>
                <a:t>New</a:t>
              </a:r>
              <a:endParaRPr lang="en-US" b="1" u="sng" dirty="0">
                <a:solidFill>
                  <a:srgbClr val="4DA9F5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61652" y="3519195"/>
              <a:ext cx="715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9F00"/>
                  </a:solidFill>
                </a:rPr>
                <a:t>Open</a:t>
              </a:r>
              <a:endParaRPr lang="en-US" b="1" dirty="0">
                <a:solidFill>
                  <a:srgbClr val="FF9F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4077" y="3519195"/>
              <a:ext cx="715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44336"/>
                  </a:solidFill>
                </a:rPr>
                <a:t>Save</a:t>
              </a:r>
              <a:endParaRPr lang="en-US" b="1" dirty="0">
                <a:solidFill>
                  <a:srgbClr val="F44336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94397" y="3530741"/>
              <a:ext cx="650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9688"/>
                  </a:solidFill>
                </a:rPr>
                <a:t>AHK</a:t>
              </a:r>
            </a:p>
            <a:p>
              <a:pPr algn="ctr"/>
              <a:r>
                <a:rPr lang="ko-KR" altLang="en-US" sz="1200" b="1" dirty="0" smtClean="0">
                  <a:solidFill>
                    <a:srgbClr val="009688"/>
                  </a:solidFill>
                </a:rPr>
                <a:t>보내기</a:t>
              </a:r>
              <a:endParaRPr lang="en-US" sz="1200" b="1" dirty="0">
                <a:solidFill>
                  <a:srgbClr val="009688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10939" y="3527146"/>
              <a:ext cx="6824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3344AE"/>
                  </a:solidFill>
                </a:rPr>
                <a:t>Pre</a:t>
              </a:r>
            </a:p>
            <a:p>
              <a:r>
                <a:rPr lang="en-US" sz="1400" b="1" dirty="0" smtClean="0">
                  <a:solidFill>
                    <a:srgbClr val="3344AE"/>
                  </a:solidFill>
                </a:rPr>
                <a:t>view</a:t>
              </a:r>
              <a:endParaRPr lang="en-US" sz="1400" b="1" dirty="0">
                <a:solidFill>
                  <a:srgbClr val="3344A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16769" y="3550999"/>
              <a:ext cx="656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718A97"/>
                  </a:solidFill>
                </a:rPr>
                <a:t>설정</a:t>
              </a:r>
              <a:endParaRPr lang="en-US" sz="1600" b="1" dirty="0">
                <a:solidFill>
                  <a:srgbClr val="718A97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78477" y="3562791"/>
              <a:ext cx="656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</a:rPr>
                <a:t>녹화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28256" y="3568823"/>
              <a:ext cx="656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00FF"/>
                  </a:solidFill>
                </a:rPr>
                <a:t>실행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46119" y="3580614"/>
              <a:ext cx="794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2196F3"/>
                  </a:solidFill>
                </a:rPr>
                <a:t>최소화</a:t>
              </a:r>
              <a:endParaRPr lang="en-US" sz="1400" b="1" dirty="0">
                <a:solidFill>
                  <a:srgbClr val="2196F3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43040" y="3042577"/>
              <a:ext cx="1805360" cy="456879"/>
            </a:xfrm>
            <a:prstGeom prst="rect">
              <a:avLst/>
            </a:prstGeom>
            <a:noFill/>
            <a:ln w="28575">
              <a:solidFill>
                <a:srgbClr val="F44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066800" y="920379"/>
            <a:ext cx="5063655" cy="809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/>
          <p:cNvSpPr/>
          <p:nvPr/>
        </p:nvSpPr>
        <p:spPr>
          <a:xfrm>
            <a:off x="1144331" y="2615829"/>
            <a:ext cx="6637594" cy="3086100"/>
          </a:xfrm>
          <a:prstGeom prst="rect">
            <a:avLst/>
          </a:prstGeom>
          <a:noFill/>
          <a:ln w="28575">
            <a:solidFill>
              <a:srgbClr val="00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598627" y="372533"/>
            <a:ext cx="116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주요 메뉴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913" y="4234190"/>
            <a:ext cx="315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도움이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되셨기를</a:t>
            </a:r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…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317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1293</TotalTime>
  <Words>173</Words>
  <Application>Microsoft Office PowerPoint</Application>
  <PresentationFormat>와이드스크린</PresentationFormat>
  <Paragraphs>73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sk</cp:lastModifiedBy>
  <cp:revision>243</cp:revision>
  <dcterms:created xsi:type="dcterms:W3CDTF">2022-04-18T03:50:43Z</dcterms:created>
  <dcterms:modified xsi:type="dcterms:W3CDTF">2022-04-28T13:06:58Z</dcterms:modified>
</cp:coreProperties>
</file>